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1" d="100"/>
          <a:sy n="41" d="100"/>
        </p:scale>
        <p:origin x="-1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ABEC697-8D9D-3F46-9B42-00E93BAFE7A1}" type="datetimeFigureOut">
              <a:rPr lang="en-US" smtClean="0"/>
              <a:t>1/19/17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31FCC834-947E-8349-9A7C-31016DAD4D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298" y="4907502"/>
            <a:ext cx="8409702" cy="1048684"/>
          </a:xfrm>
        </p:spPr>
        <p:txBody>
          <a:bodyPr>
            <a:noAutofit/>
          </a:bodyPr>
          <a:lstStyle/>
          <a:p>
            <a:r>
              <a:rPr lang="en-US" sz="5200" dirty="0"/>
              <a:t>Welcome to National </a:t>
            </a:r>
            <a:r>
              <a:rPr lang="en-US" sz="5200" dirty="0" smtClean="0"/>
              <a:t>Drug Facts </a:t>
            </a:r>
            <a:r>
              <a:rPr lang="en-US" sz="5200" dirty="0"/>
              <a:t>Week!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8843" y="5999362"/>
            <a:ext cx="3745666" cy="621792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>
                <a:solidFill>
                  <a:schemeClr val="accent6"/>
                </a:solidFill>
              </a:rPr>
              <a:t>January 23-29</a:t>
            </a:r>
            <a:r>
              <a:rPr lang="en-US" sz="4000" baseline="30000" dirty="0">
                <a:solidFill>
                  <a:schemeClr val="accent6"/>
                </a:solidFill>
              </a:rPr>
              <a:t>th</a:t>
            </a:r>
            <a:r>
              <a:rPr lang="en-US" sz="4000" dirty="0">
                <a:solidFill>
                  <a:schemeClr val="accent6"/>
                </a:solidFill>
              </a:rPr>
              <a:t> </a:t>
            </a:r>
          </a:p>
          <a:p>
            <a:endParaRPr lang="en-US" dirty="0"/>
          </a:p>
        </p:txBody>
      </p:sp>
      <p:pic>
        <p:nvPicPr>
          <p:cNvPr id="6" name="Picture 5" descr="ndafw_logo-register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336" y="0"/>
            <a:ext cx="6984663" cy="4305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15908"/>
      </p:ext>
    </p:extLst>
  </p:cSld>
  <p:clrMapOvr>
    <a:masterClrMapping/>
  </p:clrMapOvr>
  <p:transition xmlns:p14="http://schemas.microsoft.com/office/powerpoint/2010/main" spd="slow" advTm="4000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874" y="1886931"/>
            <a:ext cx="3433341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4400" b="1" dirty="0" smtClean="0">
                <a:ln/>
                <a:solidFill>
                  <a:schemeClr val="accent3"/>
                </a:solidFill>
              </a:rPr>
              <a:t>Prescription Drugs</a:t>
            </a:r>
            <a:endParaRPr lang="en-US" sz="4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062" y="296085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39979" y="1563765"/>
            <a:ext cx="3813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Did you know? 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3703215" y="256548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“After marijuana and alcohol, prescription drugs are the most commonly abused substances by Americans age 14 and older.” 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739979" y="5063699"/>
            <a:ext cx="41869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“When </a:t>
            </a:r>
            <a:r>
              <a:rPr lang="en-US" sz="2400" dirty="0"/>
              <a:t>they are abused, they can be just as dangerous as drugs that are made </a:t>
            </a:r>
            <a:r>
              <a:rPr lang="en-US" sz="2400" dirty="0" smtClean="0"/>
              <a:t>illegally.”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1150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00">
        <p:split orient="vert"/>
      </p:transition>
    </mc:Choice>
    <mc:Fallback xmlns="">
      <p:transition xmlns:p14="http://schemas.microsoft.com/office/powerpoint/2010/main" spd="slow" advTm="11000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430" y="1952503"/>
            <a:ext cx="2946952" cy="17543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5400" b="1" dirty="0" smtClean="0">
                <a:ln/>
                <a:solidFill>
                  <a:schemeClr val="accent3"/>
                </a:solidFill>
              </a:rPr>
              <a:t>True or False?</a:t>
            </a:r>
            <a:endParaRPr lang="en-US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97304" y="1952503"/>
            <a:ext cx="53142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Heroine is an addictive drug made from morphine…. 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5290887" y="3944938"/>
            <a:ext cx="19727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TRUE!!!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889248332"/>
      </p:ext>
    </p:extLst>
  </p:cSld>
  <p:clrMapOvr>
    <a:masterClrMapping/>
  </p:clrMapOvr>
  <p:transition xmlns:p14="http://schemas.microsoft.com/office/powerpoint/2010/main" spd="slow" advTm="7000">
    <p:cov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430" y="1952503"/>
            <a:ext cx="2946952" cy="17543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5400" b="1" dirty="0" smtClean="0">
                <a:ln/>
                <a:solidFill>
                  <a:schemeClr val="accent3"/>
                </a:solidFill>
              </a:rPr>
              <a:t>True or false?</a:t>
            </a:r>
            <a:endParaRPr lang="en-US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8382" y="1671844"/>
            <a:ext cx="53142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You can never overdose on cold medicine….. 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3703215" y="3123563"/>
            <a:ext cx="579057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False!! </a:t>
            </a:r>
            <a:r>
              <a:rPr lang="en-US" sz="2800" dirty="0" smtClean="0"/>
              <a:t>You </a:t>
            </a:r>
            <a:r>
              <a:rPr lang="en-US" sz="2800" u="sng" dirty="0" smtClean="0"/>
              <a:t>can</a:t>
            </a:r>
            <a:r>
              <a:rPr lang="en-US" sz="2800" dirty="0" smtClean="0"/>
              <a:t> overdose on cold medicine. </a:t>
            </a:r>
          </a:p>
          <a:p>
            <a:endParaRPr lang="en-US" sz="2800" dirty="0"/>
          </a:p>
          <a:p>
            <a:r>
              <a:rPr lang="en-US" sz="2400" dirty="0" smtClean="0"/>
              <a:t>Symptoms of an overdose may include…</a:t>
            </a:r>
            <a:endParaRPr lang="en-US" sz="2400" dirty="0"/>
          </a:p>
          <a:p>
            <a:r>
              <a:rPr lang="en-US" sz="2400" dirty="0" smtClean="0"/>
              <a:t>-Loss of coordination and high BP</a:t>
            </a:r>
          </a:p>
          <a:p>
            <a:r>
              <a:rPr lang="en-US" sz="2400" dirty="0" smtClean="0"/>
              <a:t>-Faster </a:t>
            </a:r>
            <a:r>
              <a:rPr lang="en-US" sz="2400" dirty="0"/>
              <a:t>h</a:t>
            </a:r>
            <a:r>
              <a:rPr lang="en-US" sz="2400" dirty="0" smtClean="0"/>
              <a:t>eart beat and numbness</a:t>
            </a:r>
          </a:p>
          <a:p>
            <a:r>
              <a:rPr lang="en-US" sz="2400" dirty="0" smtClean="0"/>
              <a:t>-Possible Death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8661064"/>
      </p:ext>
    </p:extLst>
  </p:cSld>
  <p:clrMapOvr>
    <a:masterClrMapping/>
  </p:clrMapOvr>
  <p:transition xmlns:p14="http://schemas.microsoft.com/office/powerpoint/2010/main" spd="slow" advTm="18000">
    <p:wheel spokes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3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3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3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3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97304" y="1410754"/>
            <a:ext cx="53142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According to a 2016 study, on average, how many 10th graders have used Heroin in their lifetime? 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69874" y="1813843"/>
            <a:ext cx="29469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Pop Quiz!</a:t>
            </a:r>
            <a:endParaRPr lang="en-US" sz="6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945" y="4127201"/>
            <a:ext cx="357226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3200" dirty="0" smtClean="0"/>
              <a:t> 20%  </a:t>
            </a:r>
          </a:p>
          <a:p>
            <a:pPr marL="342900" indent="-342900">
              <a:buAutoNum type="alphaUcPeriod"/>
            </a:pPr>
            <a:r>
              <a:rPr lang="en-US" sz="3200" dirty="0"/>
              <a:t> </a:t>
            </a:r>
            <a:r>
              <a:rPr lang="en-US" sz="3200" dirty="0" smtClean="0"/>
              <a:t>3%</a:t>
            </a:r>
          </a:p>
          <a:p>
            <a:pPr marL="342900" indent="-342900">
              <a:buAutoNum type="alphaUcPeriod"/>
            </a:pPr>
            <a:r>
              <a:rPr lang="en-US" sz="3200" dirty="0" smtClean="0"/>
              <a:t> </a:t>
            </a:r>
            <a:r>
              <a:rPr lang="en-US" sz="3200" dirty="0"/>
              <a:t>6</a:t>
            </a:r>
            <a:r>
              <a:rPr lang="en-US" sz="3200" dirty="0" smtClean="0"/>
              <a:t>%</a:t>
            </a:r>
            <a:endParaRPr lang="en-US" sz="3200" dirty="0" smtClean="0"/>
          </a:p>
          <a:p>
            <a:pPr marL="342900" indent="-342900">
              <a:buAutoNum type="alphaUcPeriod"/>
            </a:pPr>
            <a:r>
              <a:rPr lang="en-US" sz="3200" dirty="0" smtClean="0"/>
              <a:t> 15%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04603430"/>
      </p:ext>
    </p:extLst>
  </p:cSld>
  <p:clrMapOvr>
    <a:masterClrMapping/>
  </p:clrMapOvr>
  <p:transition xmlns:p14="http://schemas.microsoft.com/office/powerpoint/2010/main" spd="slow" advTm="11000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dafw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74" y="4518421"/>
            <a:ext cx="3433341" cy="21149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24018" y="357646"/>
            <a:ext cx="73509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National Drug Facts Week  </a:t>
            </a:r>
            <a:endParaRPr lang="en-US" sz="44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97304" y="1410754"/>
            <a:ext cx="53142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According to a 2016 study, on average, how many 10th graders have used Heroin in their lifetime? 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69874" y="1813843"/>
            <a:ext cx="29469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Pop Quiz!</a:t>
            </a:r>
            <a:endParaRPr lang="en-US" sz="6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945" y="4127201"/>
            <a:ext cx="357226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3200" dirty="0" smtClean="0"/>
              <a:t> 20%  </a:t>
            </a:r>
          </a:p>
          <a:p>
            <a:pPr marL="342900" indent="-342900">
              <a:buAutoNum type="alphaUcPeriod"/>
            </a:pPr>
            <a:r>
              <a:rPr lang="en-US" sz="3200" dirty="0"/>
              <a:t> </a:t>
            </a:r>
            <a:r>
              <a:rPr lang="en-US" sz="3200" dirty="0" smtClean="0"/>
              <a:t>3%</a:t>
            </a:r>
          </a:p>
          <a:p>
            <a:pPr marL="342900" indent="-342900">
              <a:buAutoNum type="alphaUcPeriod"/>
            </a:pPr>
            <a:r>
              <a:rPr lang="en-US" sz="3200" dirty="0" smtClean="0"/>
              <a:t> </a:t>
            </a:r>
            <a:r>
              <a:rPr lang="en-US" sz="4000" b="1" i="1" u="sng" dirty="0" smtClean="0">
                <a:solidFill>
                  <a:srgbClr val="FF0000"/>
                </a:solidFill>
              </a:rPr>
              <a:t>6%</a:t>
            </a:r>
            <a:endParaRPr lang="en-US" sz="4000" b="1" i="1" u="sng" dirty="0" smtClean="0">
              <a:solidFill>
                <a:srgbClr val="FF0000"/>
              </a:solidFill>
            </a:endParaRPr>
          </a:p>
          <a:p>
            <a:pPr marL="342900" indent="-342900">
              <a:buAutoNum type="alphaUcPeriod"/>
            </a:pPr>
            <a:r>
              <a:rPr lang="en-US" sz="3200" dirty="0" smtClean="0"/>
              <a:t> 15%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259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xmlns:p14="http://schemas.microsoft.com/office/powerpoint/2010/main" spd="slow" advTm="800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z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31</TotalTime>
  <Words>214</Words>
  <Application>Microsoft Macintosh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Plaza</vt:lpstr>
      <vt:lpstr>Welcome to National Drug Facts Week!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National Drug Facts Week! </dc:title>
  <dc:creator>Erika Wassom</dc:creator>
  <cp:lastModifiedBy>Erika Wassom</cp:lastModifiedBy>
  <cp:revision>6</cp:revision>
  <dcterms:created xsi:type="dcterms:W3CDTF">2017-01-19T18:22:45Z</dcterms:created>
  <dcterms:modified xsi:type="dcterms:W3CDTF">2017-01-20T02:59:32Z</dcterms:modified>
</cp:coreProperties>
</file>